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4"/>
  </p:sldMasterIdLst>
  <p:notesMasterIdLst>
    <p:notesMasterId r:id="rId20"/>
  </p:notesMasterIdLst>
  <p:sldIdLst>
    <p:sldId id="256" r:id="rId5"/>
    <p:sldId id="257" r:id="rId6"/>
    <p:sldId id="264" r:id="rId7"/>
    <p:sldId id="263" r:id="rId8"/>
    <p:sldId id="265" r:id="rId9"/>
    <p:sldId id="266" r:id="rId10"/>
    <p:sldId id="267" r:id="rId11"/>
    <p:sldId id="260" r:id="rId12"/>
    <p:sldId id="268" r:id="rId13"/>
    <p:sldId id="269" r:id="rId14"/>
    <p:sldId id="270" r:id="rId15"/>
    <p:sldId id="271" r:id="rId16"/>
    <p:sldId id="272" r:id="rId17"/>
    <p:sldId id="261" r:id="rId18"/>
    <p:sldId id="2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256"/>
            <p14:sldId id="257"/>
            <p14:sldId id="264"/>
            <p14:sldId id="263"/>
            <p14:sldId id="265"/>
            <p14:sldId id="266"/>
            <p14:sldId id="267"/>
            <p14:sldId id="260"/>
            <p14:sldId id="268"/>
            <p14:sldId id="269"/>
            <p14:sldId id="270"/>
            <p14:sldId id="271"/>
            <p14:sldId id="272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068C"/>
    <a:srgbClr val="FFFFFF"/>
    <a:srgbClr val="7FCC27"/>
    <a:srgbClr val="231F20"/>
    <a:srgbClr val="151628"/>
    <a:srgbClr val="5C2D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6966" autoAdjust="0"/>
  </p:normalViewPr>
  <p:slideViewPr>
    <p:cSldViewPr snapToGrid="0">
      <p:cViewPr varScale="1">
        <p:scale>
          <a:sx n="66" d="100"/>
          <a:sy n="66" d="100"/>
        </p:scale>
        <p:origin x="128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438622-0837-4E9E-A16C-0B0206CE676E}" type="datetimeFigureOut">
              <a:rPr lang="en-US" smtClean="0"/>
              <a:t>10/18/2019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AE778D-2A57-4226-B72B-26EA3CA601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52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505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868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88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4681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47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7845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4936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624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314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AE778D-2A57-4226-B72B-26EA3CA601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941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4.svg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emf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sv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C29070-1FD3-47A5-811F-38481046D8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8125"/>
            <a:ext cx="12192000" cy="6381750"/>
          </a:xfrm>
          <a:prstGeom prst="rect">
            <a:avLst/>
          </a:prstGeom>
        </p:spPr>
      </p:pic>
      <p:pic>
        <p:nvPicPr>
          <p:cNvPr id="19" name="Picture 18" hidden="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E3E4BBD-D484-4B33-8113-1E7DD1741B22}"/>
              </a:ext>
            </a:extLst>
          </p:cNvPr>
          <p:cNvSpPr txBox="1"/>
          <p:nvPr userDrawn="1"/>
        </p:nvSpPr>
        <p:spPr>
          <a:xfrm>
            <a:off x="8229601" y="5855677"/>
            <a:ext cx="3217984" cy="627864"/>
          </a:xfrm>
          <a:prstGeom prst="rect">
            <a:avLst/>
          </a:prstGeom>
          <a:solidFill>
            <a:srgbClr val="E2068C"/>
          </a:solidFill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solidFill>
                  <a:schemeClr val="bg1"/>
                </a:solidFill>
              </a:rPr>
              <a:t>www.dotnetconf.net </a:t>
            </a:r>
          </a:p>
        </p:txBody>
      </p:sp>
    </p:spTree>
    <p:extLst>
      <p:ext uri="{BB962C8B-B14F-4D97-AF65-F5344CB8AC3E}">
        <p14:creationId xmlns:p14="http://schemas.microsoft.com/office/powerpoint/2010/main" val="662093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715219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Content Ti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78135" y="2082614"/>
            <a:ext cx="3927804" cy="3586208"/>
          </a:xfrm>
          <a:solidFill>
            <a:schemeClr val="accent2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158259" y="2082614"/>
            <a:ext cx="3927804" cy="3586208"/>
          </a:xfrm>
          <a:solidFill>
            <a:schemeClr val="accent3"/>
          </a:solidFill>
          <a:ln>
            <a:noFill/>
          </a:ln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8138382" y="2082614"/>
            <a:ext cx="3875483" cy="3586208"/>
          </a:xfrm>
          <a:solidFill>
            <a:schemeClr val="accent1"/>
          </a:solidFill>
        </p:spPr>
        <p:txBody>
          <a:bodyPr wrap="square" tIns="146304" bIns="146304">
            <a:no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920">
                <a:solidFill>
                  <a:schemeClr val="bg1"/>
                </a:solidFill>
              </a:defRPr>
            </a:lvl1pPr>
            <a:lvl2pPr marL="0" indent="0">
              <a:spcBef>
                <a:spcPts val="1059"/>
              </a:spcBef>
              <a:buNone/>
              <a:defRPr sz="1961">
                <a:solidFill>
                  <a:schemeClr val="bg1"/>
                </a:solidFill>
              </a:defRPr>
            </a:lvl2pPr>
            <a:lvl3pPr marL="227104" indent="0">
              <a:buNone/>
              <a:tabLst/>
              <a:defRPr sz="1961">
                <a:solidFill>
                  <a:schemeClr val="bg1"/>
                </a:solidFill>
              </a:defRPr>
            </a:lvl3pPr>
            <a:lvl4pPr marL="451097" indent="0">
              <a:buNone/>
              <a:defRPr>
                <a:solidFill>
                  <a:schemeClr val="bg1"/>
                </a:solidFill>
              </a:defRPr>
            </a:lvl4pPr>
            <a:lvl5pPr marL="671979" indent="0"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341295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4C3A-647A-4380-8F58-7DACBC37B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31ED1D-3304-42EE-8EF4-679A6BE4CBA5}"/>
              </a:ext>
            </a:extLst>
          </p:cNvPr>
          <p:cNvSpPr txBox="1"/>
          <p:nvPr userDrawn="1"/>
        </p:nvSpPr>
        <p:spPr>
          <a:xfrm>
            <a:off x="269240" y="1459523"/>
            <a:ext cx="1165584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</a:rPr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4149648272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BB4BD62E-DE50-443B-986C-2AABE50DB88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0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6334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041002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279FFEB9-2BE6-4DB6-8DCA-DBA500633B6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E39216E-F59B-4BC9-B7CE-10A9447E20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414B93-1C7A-463B-94D3-C75120E48B38}"/>
              </a:ext>
            </a:extLst>
          </p:cNvPr>
          <p:cNvSpPr/>
          <p:nvPr userDrawn="1"/>
        </p:nvSpPr>
        <p:spPr bwMode="auto">
          <a:xfrm>
            <a:off x="11430" y="1758462"/>
            <a:ext cx="12192000" cy="3446584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6" name="Picture 15" hidden="1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0EDE7E98-2515-4CF5-A7F5-85F9915B5AC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949183" y="3714094"/>
            <a:ext cx="2168764" cy="2317429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6" y="1925787"/>
            <a:ext cx="11062699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21145"/>
            <a:ext cx="9860611" cy="116586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3996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2660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70976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83632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E0A57BE-82BA-4DCD-B0B6-AC816A5C5D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0EF4A5C-345F-488C-AC5E-0AF3B8376036}"/>
              </a:ext>
            </a:extLst>
          </p:cNvPr>
          <p:cNvGrpSpPr/>
          <p:nvPr userDrawn="1"/>
        </p:nvGrpSpPr>
        <p:grpSpPr>
          <a:xfrm>
            <a:off x="3019127" y="448578"/>
            <a:ext cx="9646191" cy="6621296"/>
            <a:chOff x="3019127" y="448578"/>
            <a:chExt cx="9646191" cy="662129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C8E3C5F-48E2-412C-A5AF-F85384D5EE5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A9EAD12-9B65-48D0-91A3-85F3DD932746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9995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7550BA1-B17C-488A-B13B-EAE642576B33}"/>
              </a:ext>
            </a:extLst>
          </p:cNvPr>
          <p:cNvGrpSpPr/>
          <p:nvPr userDrawn="1"/>
        </p:nvGrpSpPr>
        <p:grpSpPr>
          <a:xfrm>
            <a:off x="2112911" y="118352"/>
            <a:ext cx="9646191" cy="6621296"/>
            <a:chOff x="3019127" y="448578"/>
            <a:chExt cx="9646191" cy="662129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C5F131-CDD3-4833-8C45-E235D5E9F73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019127" y="448578"/>
              <a:ext cx="9172873" cy="66212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DBC19F9-263B-4FF9-BEAE-41F5BF5689F3}"/>
                </a:ext>
              </a:extLst>
            </p:cNvPr>
            <p:cNvSpPr txBox="1"/>
            <p:nvPr userDrawn="1"/>
          </p:nvSpPr>
          <p:spPr>
            <a:xfrm>
              <a:off x="10792557" y="3506769"/>
              <a:ext cx="1872761" cy="794064"/>
            </a:xfrm>
            <a:prstGeom prst="rect">
              <a:avLst/>
            </a:prstGeom>
            <a:noFill/>
          </p:spPr>
          <p:txBody>
            <a:bodyPr wrap="square" lIns="182880" tIns="146304" rIns="182880" bIns="146304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3600" dirty="0">
                  <a:solidFill>
                    <a:schemeClr val="tx2">
                      <a:alpha val="49000"/>
                    </a:schemeClr>
                  </a:solidFill>
                </a:rPr>
                <a:t>.NET</a:t>
              </a:r>
            </a:p>
          </p:txBody>
        </p:sp>
      </p:grpSp>
      <p:pic>
        <p:nvPicPr>
          <p:cNvPr id="3" name="Graphic 2">
            <a:extLst>
              <a:ext uri="{FF2B5EF4-FFF2-40B4-BE49-F238E27FC236}">
                <a16:creationId xmlns:a16="http://schemas.microsoft.com/office/drawing/2014/main" id="{01202919-2AB2-4208-B4CC-1AAF68D6BF3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5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344B1990-E922-475D-BDA2-9E23A047A14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430" y="0"/>
            <a:ext cx="12169140" cy="68580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4FDA669-E474-4468-AC09-ED6F4A19D7A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9404" y="448578"/>
            <a:ext cx="9172873" cy="6621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64B34822-29D0-402A-B058-E76EB9B985CC}"/>
              </a:ext>
            </a:extLst>
          </p:cNvPr>
          <p:cNvSpPr txBox="1"/>
          <p:nvPr userDrawn="1"/>
        </p:nvSpPr>
        <p:spPr>
          <a:xfrm>
            <a:off x="10792557" y="3506769"/>
            <a:ext cx="1872761" cy="7940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F2F2F2">
                    <a:alpha val="49000"/>
                  </a:srgbClr>
                </a:solidFill>
                <a:effectLst/>
                <a:uLnTx/>
                <a:uFillTx/>
              </a:rPr>
              <a:t>.NET</a:t>
            </a:r>
          </a:p>
        </p:txBody>
      </p:sp>
    </p:spTree>
    <p:extLst>
      <p:ext uri="{BB962C8B-B14F-4D97-AF65-F5344CB8AC3E}">
        <p14:creationId xmlns:p14="http://schemas.microsoft.com/office/powerpoint/2010/main" val="957321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72961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300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2" r:id="rId6"/>
    <p:sldLayoutId id="2147483723" r:id="rId7"/>
    <p:sldLayoutId id="2147483725" r:id="rId8"/>
    <p:sldLayoutId id="2147483711" r:id="rId9"/>
    <p:sldLayoutId id="2147483714" r:id="rId10"/>
    <p:sldLayoutId id="2147483752" r:id="rId11"/>
    <p:sldLayoutId id="2147483753" r:id="rId12"/>
    <p:sldLayoutId id="2147483728" r:id="rId13"/>
    <p:sldLayoutId id="2147483726" r:id="rId14"/>
    <p:sldLayoutId id="2147483754" r:id="rId15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developers.google.com/ar/discover/supported-devices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xambuddy/PuzzleAnchorsHun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xambuddy.github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626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2139688"/>
          </a:xfrm>
        </p:spPr>
        <p:txBody>
          <a:bodyPr/>
          <a:lstStyle/>
          <a:p>
            <a:r>
              <a:rPr lang="en-US" dirty="0"/>
              <a:t>What is Azure Spatial Anchors?</a:t>
            </a:r>
          </a:p>
        </p:txBody>
      </p:sp>
    </p:spTree>
    <p:extLst>
      <p:ext uri="{BB962C8B-B14F-4D97-AF65-F5344CB8AC3E}">
        <p14:creationId xmlns:p14="http://schemas.microsoft.com/office/powerpoint/2010/main" val="64122524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BDFAD-A246-495C-A63C-5E8887F29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9B42109A-FEAC-470F-BDE8-3E151191D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6347193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47" y="2084172"/>
            <a:ext cx="11354714" cy="1162178"/>
          </a:xfrm>
        </p:spPr>
        <p:txBody>
          <a:bodyPr/>
          <a:lstStyle/>
          <a:p>
            <a:r>
              <a:rPr lang="en-US" dirty="0"/>
              <a:t>Supported Devices</a:t>
            </a:r>
          </a:p>
        </p:txBody>
      </p:sp>
    </p:spTree>
    <p:extLst>
      <p:ext uri="{BB962C8B-B14F-4D97-AF65-F5344CB8AC3E}">
        <p14:creationId xmlns:p14="http://schemas.microsoft.com/office/powerpoint/2010/main" val="163175968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63B6CB-2EB1-4EA6-8470-8A2CC7A3C5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2FF196-6132-4A5E-B84B-CE99464AA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239" y="5218990"/>
            <a:ext cx="11655840" cy="899665"/>
          </a:xfrm>
        </p:spPr>
        <p:txBody>
          <a:bodyPr/>
          <a:lstStyle/>
          <a:p>
            <a:r>
              <a:rPr lang="en-PH" sz="3200" dirty="0"/>
              <a:t>Link: </a:t>
            </a:r>
            <a:r>
              <a:rPr lang="en-PH" sz="3200" dirty="0">
                <a:hlinkClick r:id="rId2"/>
              </a:rPr>
              <a:t>https://developers.google.com/ar/discover/supported-devices</a:t>
            </a:r>
            <a:endParaRPr lang="en-PH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260CF9-B4A3-430E-87C1-621B065B4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043"/>
            <a:ext cx="12192000" cy="481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33999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36756-4ECC-4563-9847-79578B80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656" y="1527103"/>
            <a:ext cx="10010687" cy="1458861"/>
          </a:xfrm>
        </p:spPr>
        <p:txBody>
          <a:bodyPr/>
          <a:lstStyle/>
          <a:p>
            <a:r>
              <a:rPr lang="en-US" dirty="0"/>
              <a:t>Puzzle Anchors Hunt!</a:t>
            </a:r>
            <a:br>
              <a:rPr lang="en-US" dirty="0"/>
            </a:br>
            <a:r>
              <a:rPr lang="en-US" sz="3200" dirty="0"/>
              <a:t>Code : </a:t>
            </a:r>
            <a:r>
              <a:rPr lang="en-PH" sz="3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https://github.com/xambuddy/</a:t>
            </a:r>
            <a:r>
              <a:rPr lang="en-PH" sz="3200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PuzzleAnchorsHunt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071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A7D0-2347-4019-A2A1-9874E0010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Sample Title</a:t>
            </a:r>
          </a:p>
        </p:txBody>
      </p:sp>
    </p:spTree>
    <p:extLst>
      <p:ext uri="{BB962C8B-B14F-4D97-AF65-F5344CB8AC3E}">
        <p14:creationId xmlns:p14="http://schemas.microsoft.com/office/powerpoint/2010/main" val="172503606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C7298-752B-48BD-843F-683A22D5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Reality with Xamarin and Azure Spatial Anchors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E374-5793-40F2-A7B7-2D8AB053A2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Dhave P. Dayao</a:t>
            </a:r>
          </a:p>
          <a:p>
            <a:r>
              <a:rPr lang="en-US" dirty="0"/>
              <a:t>Senior Xamarin Developer / XAM Consulting</a:t>
            </a:r>
          </a:p>
          <a:p>
            <a:r>
              <a:rPr lang="en-PH" dirty="0">
                <a:hlinkClick r:id="rId3"/>
              </a:rPr>
              <a:t>https://xambuddy.github.io/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750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Xamarin?</a:t>
            </a:r>
          </a:p>
        </p:txBody>
      </p:sp>
    </p:spTree>
    <p:extLst>
      <p:ext uri="{BB962C8B-B14F-4D97-AF65-F5344CB8AC3E}">
        <p14:creationId xmlns:p14="http://schemas.microsoft.com/office/powerpoint/2010/main" val="262951641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2F6208E-07BF-4310-8205-DAD60D7B9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786155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854F6B1-9A29-47D2-8AA6-EA9FFD02BA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6FEFBB-5DFC-4490-BA6A-1BC45DEA5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5C488C2-B0AA-44F2-BA86-FCFD3D462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915696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63B6CB-2EB1-4EA6-8470-8A2CC7A3C5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2FF196-6132-4A5E-B84B-CE99464A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1AFA33F-872C-4457-93BC-A7AB9CCCB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50923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63B6CB-2EB1-4EA6-8470-8A2CC7A3C5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2FF196-6132-4A5E-B84B-CE99464A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DA7BE1B-CAA5-42CE-B0F4-0740ED3FF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378785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504C-C15B-4B85-88CA-781AD4B14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Augmented Reality?</a:t>
            </a:r>
          </a:p>
        </p:txBody>
      </p:sp>
    </p:spTree>
    <p:extLst>
      <p:ext uri="{BB962C8B-B14F-4D97-AF65-F5344CB8AC3E}">
        <p14:creationId xmlns:p14="http://schemas.microsoft.com/office/powerpoint/2010/main" val="386967465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63B6CB-2EB1-4EA6-8470-8A2CC7A3C5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48307" y="1202788"/>
            <a:ext cx="4279612" cy="4136517"/>
          </a:xfrm>
        </p:spPr>
        <p:txBody>
          <a:bodyPr/>
          <a:lstStyle/>
          <a:p>
            <a:r>
              <a:rPr lang="en-PH" sz="2800" dirty="0"/>
              <a:t>Feature being leveraged is Camera + Augmented Reality</a:t>
            </a:r>
          </a:p>
          <a:p>
            <a:r>
              <a:rPr lang="en-PH" sz="2800" dirty="0"/>
              <a:t>Objects are virtually drawn on screens on real world coordinates + spatial location</a:t>
            </a:r>
          </a:p>
          <a:p>
            <a:r>
              <a:rPr lang="en-PH" sz="2800" dirty="0"/>
              <a:t>Native : </a:t>
            </a:r>
          </a:p>
          <a:p>
            <a:pPr lvl="1"/>
            <a:r>
              <a:rPr lang="en-PH" sz="2000" dirty="0" err="1"/>
              <a:t>ARKit</a:t>
            </a:r>
            <a:r>
              <a:rPr lang="en-PH" sz="2000" dirty="0"/>
              <a:t>/</a:t>
            </a:r>
            <a:r>
              <a:rPr lang="en-PH" sz="2000" dirty="0" err="1"/>
              <a:t>SceneKit</a:t>
            </a:r>
            <a:r>
              <a:rPr lang="en-PH" sz="2000" dirty="0"/>
              <a:t> – iOS</a:t>
            </a:r>
          </a:p>
          <a:p>
            <a:pPr lvl="1"/>
            <a:r>
              <a:rPr lang="en-PH" sz="2000" dirty="0" err="1"/>
              <a:t>ARCore</a:t>
            </a:r>
            <a:r>
              <a:rPr lang="en-PH" sz="2000" dirty="0"/>
              <a:t>/</a:t>
            </a:r>
            <a:r>
              <a:rPr lang="en-PH" sz="2000" dirty="0" err="1"/>
              <a:t>SceneForm</a:t>
            </a:r>
            <a:r>
              <a:rPr lang="en-PH" sz="2000" dirty="0"/>
              <a:t> - Android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5C86F8-D6B0-49D1-9F09-48DEBE998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3612" y="1507484"/>
            <a:ext cx="6812126" cy="3831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07218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32145A"/>
      </a:dk2>
      <a:lt2>
        <a:srgbClr val="F2F2F2"/>
      </a:lt2>
      <a:accent1>
        <a:srgbClr val="511C74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Properties xmlns="http://schemas.microsoft.com/sharepoint/v3" xsi:nil="true"/>
    <_ip_UnifiedCompliancePolicyUIAction xmlns="http://schemas.microsoft.com/sharepoint/v3" xsi:nil="true"/>
    <LastSharedByUser xmlns="11245976-3b4d-4794-a754-317688483df2">jogallow@microsoft.com</LastSharedByUser>
    <SharedWithUsers xmlns="11245976-3b4d-4794-a754-317688483df2">
      <UserInfo>
        <DisplayName>Martin Woodward</DisplayName>
        <AccountId>67</AccountId>
        <AccountType/>
      </UserInfo>
    </SharedWithUsers>
    <LastSharedByTime xmlns="11245976-3b4d-4794-a754-317688483df2">2018-03-16T04:12:59+00:00</LastSharedByTime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2F88B0CCF1BBA489747F146E6B5E06D" ma:contentTypeVersion="11" ma:contentTypeDescription="Create a new document." ma:contentTypeScope="" ma:versionID="4679f38185fefde8b23806f702b522cc">
  <xsd:schema xmlns:xsd="http://www.w3.org/2001/XMLSchema" xmlns:xs="http://www.w3.org/2001/XMLSchema" xmlns:p="http://schemas.microsoft.com/office/2006/metadata/properties" xmlns:ns1="http://schemas.microsoft.com/sharepoint/v3" xmlns:ns2="569b343d-e775-480b-9b2b-6a6986deb9b0" xmlns:ns3="11245976-3b4d-4794-a754-317688483df2" targetNamespace="http://schemas.microsoft.com/office/2006/metadata/properties" ma:root="true" ma:fieldsID="366371b317520ec9a5ad3c1303c823ef" ns1:_="" ns2:_="" ns3:_="">
    <xsd:import namespace="http://schemas.microsoft.com/sharepoint/v3"/>
    <xsd:import namespace="569b343d-e775-480b-9b2b-6a6986deb9b0"/>
    <xsd:import namespace="11245976-3b4d-4794-a754-317688483df2"/>
    <xsd:element name="properties">
      <xsd:complexType>
        <xsd:sequence>
          <xsd:element name="documentManagement">
            <xsd:complexType>
              <xsd:all>
                <xsd:element ref="ns1:_ip_UnifiedCompliancePolicyProperties" minOccurs="0"/>
                <xsd:element ref="ns1:_ip_UnifiedCompliancePolicyUIAction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8" nillable="true" ma:displayName="Unified Compliance Policy Properties" ma:description="" ma:hidden="true" ma:internalName="_ip_UnifiedCompliancePolicyProperties">
      <xsd:simpleType>
        <xsd:restriction base="dms:Note"/>
      </xsd:simpleType>
    </xsd:element>
    <xsd:element name="_ip_UnifiedCompliancePolicyUIAction" ma:index="9" nillable="true" ma:displayName="Unified Compliance Policy UI Action" ma:description="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69b343d-e775-480b-9b2b-6a6986deb9b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7" nillable="true" ma:displayName="MediaServiceOCR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245976-3b4d-4794-a754-317688483df2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5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6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93821A7-5528-48BE-BD00-067FBFDD28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23E43D6-DB2F-4C33-A8C8-D28F777A5DE7}">
  <ds:schemaRefs>
    <ds:schemaRef ds:uri="http://schemas.microsoft.com/office/2006/documentManagement/types"/>
    <ds:schemaRef ds:uri="http://schemas.microsoft.com/office/infopath/2007/PartnerControls"/>
    <ds:schemaRef ds:uri="569b343d-e775-480b-9b2b-6a6986deb9b0"/>
    <ds:schemaRef ds:uri="http://purl.org/dc/elements/1.1/"/>
    <ds:schemaRef ds:uri="http://purl.org/dc/dcmitype/"/>
    <ds:schemaRef ds:uri="http://schemas.openxmlformats.org/package/2006/metadata/core-properties"/>
    <ds:schemaRef ds:uri="http://www.w3.org/XML/1998/namespace"/>
    <ds:schemaRef ds:uri="http://purl.org/dc/terms/"/>
    <ds:schemaRef ds:uri="11245976-3b4d-4794-a754-317688483df2"/>
    <ds:schemaRef ds:uri="http://schemas.microsoft.com/sharepoint/v3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6E8CB18-CF19-487B-A6ED-834044BC87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569b343d-e775-480b-9b2b-6a6986deb9b0"/>
    <ds:schemaRef ds:uri="11245976-3b4d-4794-a754-317688483d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2690</TotalTime>
  <Words>108</Words>
  <Application>Microsoft Office PowerPoint</Application>
  <PresentationFormat>Widescreen</PresentationFormat>
  <Paragraphs>26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Consolas</vt:lpstr>
      <vt:lpstr>Segoe UI</vt:lpstr>
      <vt:lpstr>Segoe UI Light</vt:lpstr>
      <vt:lpstr>Wingdings</vt:lpstr>
      <vt:lpstr>Dotnet_Template</vt:lpstr>
      <vt:lpstr>PowerPoint Presentation</vt:lpstr>
      <vt:lpstr>Mixed Reality with Xamarin and Azure Spatial Anchors</vt:lpstr>
      <vt:lpstr>What is Xamarin?</vt:lpstr>
      <vt:lpstr>PowerPoint Presentation</vt:lpstr>
      <vt:lpstr>PowerPoint Presentation</vt:lpstr>
      <vt:lpstr>PowerPoint Presentation</vt:lpstr>
      <vt:lpstr>PowerPoint Presentation</vt:lpstr>
      <vt:lpstr>What is Augmented Reality?</vt:lpstr>
      <vt:lpstr>PowerPoint Presentation</vt:lpstr>
      <vt:lpstr>What is Azure Spatial Anchors?</vt:lpstr>
      <vt:lpstr>PowerPoint Presentation</vt:lpstr>
      <vt:lpstr>Supported Devices</vt:lpstr>
      <vt:lpstr>Link: https://developers.google.com/ar/discover/supported-devices</vt:lpstr>
      <vt:lpstr>Puzzle Anchors Hunt! Code : https://github.com/xambuddy/PuzzleAnchorsHunt</vt:lpstr>
      <vt:lpstr>Code Sample Title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Beth Massi</dc:creator>
  <cp:lastModifiedBy>Dhave Dayao</cp:lastModifiedBy>
  <cp:revision>8</cp:revision>
  <dcterms:created xsi:type="dcterms:W3CDTF">2018-01-09T22:22:16Z</dcterms:created>
  <dcterms:modified xsi:type="dcterms:W3CDTF">2019-10-18T15:59:25Z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bethma@microsoft.com</vt:lpwstr>
  </property>
  <property fmtid="{D5CDD505-2E9C-101B-9397-08002B2CF9AE}" pid="5" name="MSIP_Label_f42aa342-8706-4288-bd11-ebb85995028c_SetDate">
    <vt:lpwstr>2018-01-09T22:28:27.0429869Z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ContentTypeId">
    <vt:lpwstr>0x01010022F88B0CCF1BBA489747F146E6B5E06D</vt:lpwstr>
  </property>
</Properties>
</file>

<file path=docProps/thumbnail.jpeg>
</file>